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308" r:id="rId4"/>
    <p:sldId id="278" r:id="rId5"/>
    <p:sldId id="290" r:id="rId6"/>
    <p:sldId id="267" r:id="rId7"/>
    <p:sldId id="257" r:id="rId8"/>
    <p:sldId id="277" r:id="rId9"/>
    <p:sldId id="292" r:id="rId10"/>
    <p:sldId id="286" r:id="rId11"/>
    <p:sldId id="295" r:id="rId12"/>
    <p:sldId id="304" r:id="rId13"/>
    <p:sldId id="301" r:id="rId14"/>
    <p:sldId id="299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soft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99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4" Type="http://schemas.openxmlformats.org/officeDocument/2006/relationships/tags" Target="../tags/tag17.xml"/><Relationship Id="rId23" Type="http://schemas.openxmlformats.org/officeDocument/2006/relationships/tags" Target="../tags/tag16.xml"/><Relationship Id="rId22" Type="http://schemas.openxmlformats.org/officeDocument/2006/relationships/tags" Target="../tags/tag15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tags" Target="../tags/tag11.xml"/><Relationship Id="rId17" Type="http://schemas.openxmlformats.org/officeDocument/2006/relationships/tags" Target="../tags/tag10.xml"/><Relationship Id="rId16" Type="http://schemas.openxmlformats.org/officeDocument/2006/relationships/tags" Target="../tags/tag9.xml"/><Relationship Id="rId15" Type="http://schemas.openxmlformats.org/officeDocument/2006/relationships/tags" Target="../tags/tag8.xml"/><Relationship Id="rId14" Type="http://schemas.openxmlformats.org/officeDocument/2006/relationships/tags" Target="../tags/tag7.xml"/><Relationship Id="rId13" Type="http://schemas.openxmlformats.org/officeDocument/2006/relationships/image" Target="../media/image6.png"/><Relationship Id="rId12" Type="http://schemas.openxmlformats.org/officeDocument/2006/relationships/tags" Target="../tags/tag6.xml"/><Relationship Id="rId11" Type="http://schemas.openxmlformats.org/officeDocument/2006/relationships/image" Target="../media/image5.png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image" Target="../media/image8.png"/><Relationship Id="rId4" Type="http://schemas.openxmlformats.org/officeDocument/2006/relationships/tags" Target="../tags/tag19.xml"/><Relationship Id="rId3" Type="http://schemas.openxmlformats.org/officeDocument/2006/relationships/image" Target="../media/image7.png"/><Relationship Id="rId2" Type="http://schemas.openxmlformats.org/officeDocument/2006/relationships/tags" Target="../tags/tag18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10.pn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9.png"/><Relationship Id="rId2" Type="http://schemas.openxmlformats.org/officeDocument/2006/relationships/tags" Target="../tags/tag25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image" Target="../media/image8.png"/><Relationship Id="rId4" Type="http://schemas.openxmlformats.org/officeDocument/2006/relationships/tags" Target="../tags/tag33.xml"/><Relationship Id="rId3" Type="http://schemas.openxmlformats.org/officeDocument/2006/relationships/image" Target="../media/image7.png"/><Relationship Id="rId2" Type="http://schemas.openxmlformats.org/officeDocument/2006/relationships/tags" Target="../tags/tag32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8.png"/><Relationship Id="rId4" Type="http://schemas.openxmlformats.org/officeDocument/2006/relationships/tags" Target="../tags/tag41.xml"/><Relationship Id="rId3" Type="http://schemas.openxmlformats.org/officeDocument/2006/relationships/image" Target="../media/image7.png"/><Relationship Id="rId2" Type="http://schemas.openxmlformats.org/officeDocument/2006/relationships/tags" Target="../tags/tag4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image" Target="../media/image12.png"/><Relationship Id="rId6" Type="http://schemas.openxmlformats.org/officeDocument/2006/relationships/tags" Target="../tags/tag53.xml"/><Relationship Id="rId5" Type="http://schemas.openxmlformats.org/officeDocument/2006/relationships/image" Target="../media/image11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4.png"/><Relationship Id="rId11" Type="http://schemas.openxmlformats.org/officeDocument/2006/relationships/tags" Target="../tags/tag56.xml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tags" Target="../tags/tag67.xml"/><Relationship Id="rId3" Type="http://schemas.openxmlformats.org/officeDocument/2006/relationships/image" Target="../media/image7.png"/><Relationship Id="rId2" Type="http://schemas.openxmlformats.org/officeDocument/2006/relationships/tags" Target="../tags/tag66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8.png"/><Relationship Id="rId4" Type="http://schemas.openxmlformats.org/officeDocument/2006/relationships/tags" Target="../tags/tag75.xml"/><Relationship Id="rId3" Type="http://schemas.openxmlformats.org/officeDocument/2006/relationships/image" Target="../media/image7.png"/><Relationship Id="rId2" Type="http://schemas.openxmlformats.org/officeDocument/2006/relationships/tags" Target="../tags/tag74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image" Target="../media/image8.png"/><Relationship Id="rId4" Type="http://schemas.openxmlformats.org/officeDocument/2006/relationships/tags" Target="../tags/tag82.xml"/><Relationship Id="rId3" Type="http://schemas.openxmlformats.org/officeDocument/2006/relationships/image" Target="../media/image7.png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90.xml"/><Relationship Id="rId7" Type="http://schemas.openxmlformats.org/officeDocument/2006/relationships/image" Target="../media/image3.png"/><Relationship Id="rId6" Type="http://schemas.openxmlformats.org/officeDocument/2006/relationships/tags" Target="../tags/tag89.xml"/><Relationship Id="rId5" Type="http://schemas.openxmlformats.org/officeDocument/2006/relationships/image" Target="../media/image2.png"/><Relationship Id="rId4" Type="http://schemas.openxmlformats.org/officeDocument/2006/relationships/tags" Target="../tags/tag88.xml"/><Relationship Id="rId3" Type="http://schemas.openxmlformats.org/officeDocument/2006/relationships/image" Target="../media/image1.png"/><Relationship Id="rId24" Type="http://schemas.openxmlformats.org/officeDocument/2006/relationships/tags" Target="../tags/tag103.xml"/><Relationship Id="rId23" Type="http://schemas.openxmlformats.org/officeDocument/2006/relationships/tags" Target="../tags/tag102.xml"/><Relationship Id="rId22" Type="http://schemas.openxmlformats.org/officeDocument/2006/relationships/tags" Target="../tags/tag101.xml"/><Relationship Id="rId21" Type="http://schemas.openxmlformats.org/officeDocument/2006/relationships/tags" Target="../tags/tag100.xml"/><Relationship Id="rId20" Type="http://schemas.openxmlformats.org/officeDocument/2006/relationships/tags" Target="../tags/tag99.xml"/><Relationship Id="rId2" Type="http://schemas.openxmlformats.org/officeDocument/2006/relationships/tags" Target="../tags/tag87.xml"/><Relationship Id="rId19" Type="http://schemas.openxmlformats.org/officeDocument/2006/relationships/tags" Target="../tags/tag98.xml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image" Target="../media/image6.png"/><Relationship Id="rId12" Type="http://schemas.openxmlformats.org/officeDocument/2006/relationships/tags" Target="../tags/tag92.xml"/><Relationship Id="rId11" Type="http://schemas.openxmlformats.org/officeDocument/2006/relationships/image" Target="../media/image5.png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image" Target="../media/image8.png"/><Relationship Id="rId4" Type="http://schemas.openxmlformats.org/officeDocument/2006/relationships/tags" Target="../tags/tag105.xml"/><Relationship Id="rId3" Type="http://schemas.openxmlformats.org/officeDocument/2006/relationships/image" Target="../media/image7.png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image" Target="../media/image8.png"/><Relationship Id="rId5" Type="http://schemas.openxmlformats.org/officeDocument/2006/relationships/tags" Target="../tags/tag112.xml"/><Relationship Id="rId4" Type="http://schemas.openxmlformats.org/officeDocument/2006/relationships/image" Target="../media/image7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8.png"/><Relationship Id="rId5" Type="http://schemas.openxmlformats.org/officeDocument/2006/relationships/tags" Target="../tags/tag120.xml"/><Relationship Id="rId4" Type="http://schemas.openxmlformats.org/officeDocument/2006/relationships/image" Target="../media/image7.png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image" Target="../media/image8.png"/><Relationship Id="rId5" Type="http://schemas.openxmlformats.org/officeDocument/2006/relationships/tags" Target="../tags/tag129.xml"/><Relationship Id="rId4" Type="http://schemas.openxmlformats.org/officeDocument/2006/relationships/image" Target="../media/image7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image" Target="../media/image8.png"/><Relationship Id="rId5" Type="http://schemas.openxmlformats.org/officeDocument/2006/relationships/tags" Target="../tags/tag138.xml"/><Relationship Id="rId4" Type="http://schemas.openxmlformats.org/officeDocument/2006/relationships/image" Target="../media/image7.png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image" Target="../media/image8.png"/><Relationship Id="rId5" Type="http://schemas.openxmlformats.org/officeDocument/2006/relationships/tags" Target="../tags/tag147.xml"/><Relationship Id="rId4" Type="http://schemas.openxmlformats.org/officeDocument/2006/relationships/image" Target="../media/image7.png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image" Target="../media/image8.png"/><Relationship Id="rId5" Type="http://schemas.openxmlformats.org/officeDocument/2006/relationships/tags" Target="../tags/tag158.xml"/><Relationship Id="rId4" Type="http://schemas.openxmlformats.org/officeDocument/2006/relationships/image" Target="../media/image7.png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C:\Users\Kingsoft\Desktop\5个分层动画PPT 2\5个分层动画PPT 2\复古花鸟\6_背景.png6_背景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6" name="图片 25" descr="C:\Users\Kingsoft\Desktop\5个分层动画PPT 2\5个分层动画PPT 2\复古花鸟\2_叶子.png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7" name="图片 26" descr="C:\Users\Kingsoft\Desktop\5个分层动画PPT 2\5个分层动画PPT 2\复古花鸟\5_大花.png5_大花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9" name="图片 28" descr="C:\Users\Kingsoft\Desktop\5个分层动画PPT 2\5个分层动画PPT 2\复古花鸟\1_装饰叶子.png1_装饰叶子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30" name="图片 29" descr="C:\Users\Kingsoft\Desktop\5个分层动画PPT 2\5个分层动画PPT 2\复古花鸟\3_小鸟.png3_小鸟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31" name="图片 30" descr="C:\Users\Kingsoft\Desktop\5个分层动画PPT 2\5个分层动画PPT 2\复古花鸟\4_大鸟.png4_大鸟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539115" y="301308"/>
            <a:ext cx="11120120" cy="6254750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>
            <p:custDataLst>
              <p:tags r:id="rId14"/>
            </p:custDataLst>
          </p:nvPr>
        </p:nvGrpSpPr>
        <p:grpSpPr>
          <a:xfrm>
            <a:off x="6750050" y="3099435"/>
            <a:ext cx="4794250" cy="112395"/>
            <a:chOff x="11409" y="6217"/>
            <a:chExt cx="6044" cy="142"/>
          </a:xfrm>
        </p:grpSpPr>
        <p:cxnSp>
          <p:nvCxnSpPr>
            <p:cNvPr id="35" name="直接连接符 34"/>
            <p:cNvCxnSpPr/>
            <p:nvPr>
              <p:custDataLst>
                <p:tags r:id="rId15"/>
              </p:custDataLst>
            </p:nvPr>
          </p:nvCxnSpPr>
          <p:spPr>
            <a:xfrm>
              <a:off x="11734" y="6282"/>
              <a:ext cx="5325" cy="21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>
              <p:custDataLst>
                <p:tags r:id="rId16"/>
              </p:custDataLst>
            </p:nvPr>
          </p:nvSpPr>
          <p:spPr>
            <a:xfrm rot="13500000">
              <a:off x="17314" y="6217"/>
              <a:ext cx="139" cy="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7" name="矩形 36"/>
            <p:cNvSpPr/>
            <p:nvPr>
              <p:custDataLst>
                <p:tags r:id="rId17"/>
              </p:custDataLst>
            </p:nvPr>
          </p:nvSpPr>
          <p:spPr>
            <a:xfrm rot="13500000">
              <a:off x="11409" y="6220"/>
              <a:ext cx="139" cy="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10" name="矩形: 圆角 9"/>
          <p:cNvSpPr/>
          <p:nvPr userDrawn="1">
            <p:custDataLst>
              <p:tags r:id="rId18"/>
            </p:custDataLst>
          </p:nvPr>
        </p:nvSpPr>
        <p:spPr>
          <a:xfrm>
            <a:off x="7257599" y="5270400"/>
            <a:ext cx="1617459" cy="331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9"/>
            </p:custDataLst>
          </p:nvPr>
        </p:nvSpPr>
        <p:spPr>
          <a:xfrm>
            <a:off x="6681600" y="2055600"/>
            <a:ext cx="4899600" cy="979200"/>
          </a:xfrm>
          <a:noFill/>
        </p:spPr>
        <p:txBody>
          <a:bodyPr lIns="90000" tIns="46800" rIns="90000" bIns="46800" anchor="b" anchorCtr="0">
            <a:normAutofit/>
          </a:bodyPr>
          <a:lstStyle>
            <a:lvl1pPr algn="l">
              <a:defRPr sz="5400" b="0" spc="50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0"/>
            </p:custDataLst>
          </p:nvPr>
        </p:nvSpPr>
        <p:spPr>
          <a:xfrm>
            <a:off x="7030800" y="3351600"/>
            <a:ext cx="4546800" cy="766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3600" spc="20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24"/>
            </p:custDataLst>
          </p:nvPr>
        </p:nvSpPr>
        <p:spPr>
          <a:xfrm>
            <a:off x="7263118" y="5264382"/>
            <a:ext cx="1611940" cy="3432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baseline="0">
                <a:solidFill>
                  <a:schemeClr val="tx2"/>
                </a:solidFill>
                <a:ea typeface="汉仪雅酷黑 65W" panose="020B0604020202020204" pitchFamily="34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694 -0.0119966 C 0.0131652 -0.00693644 0.0102796 -5.99028e-05 0.00542861 0.00335284 C 0.000577849 0.00676539 -0.00441112 0.00542864 -0.00570704 0.000368543 C -0.00700295 -0.00469146 -0.00411759 -0.0115681 0.00073315 -0.0149807 C 0.00558423 -0.0183933 0.0105733 -0.0170566 0.0118694 -0.0119966 Z " pathEditMode="relative" rAng="2003435520" ptsTypes="">
                                      <p:cBhvr>
                                        <p:cTn id="6" dur="3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6 -0.00899073 C 0.0174242 -0.00168104 0.0137266 0.00759792 0.00703219 0.0117212 C 0.000338119 0.0158442 -0.00683039 0.0132581 -0.00896879 0.00594844 C -0.0111071 -0.00136122 -0.00740934 -0.0106401 -0.000715308 -0.0147633 C 0.00597906 -0.0188865 0.0131476 -0.0163003 0.015286 -0.00899073 Z " pathEditMode="relative" rAng="2003435520" ptsTypes="">
                                      <p:cBhvr>
                                        <p:cTn id="8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955 -0.0158586 C 0.0263431 -0.00175725 0.0204062 0.0156696 0.00924352 0.0230409 C -0.00191949 0.0304126 -0.0141014 0.0249505 -0.017949 0.0108492 C -0.0217965 -0.00325209 -0.0158599 -0.020679 -0.00469694 -0.0280506 C 0.00646579 -0.0354218 0.0186481 -0.0299598 0.0224955 -0.0158586 Z " pathEditMode="relative" rAng="2003435520" ptsTypes="">
                                      <p:cBhvr>
                                        <p:cTn id="10" dur="3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356 -0.0197927 C 0.0328926 -0.000820327 0.025651 0.0226669 0.0120709 0.0326349 C -0.00150891 0.0426028 -0.0163101 0.0352949 -0.0209672 0.0163228 C -0.0256244 -0.00264927 -0.0183825 -0.0261371 -0.00480257 -0.0361049 C 0.00877753 -0.0460728 0.0235784 -0.0387649 0.0282356 -0.0197927 Z " pathEditMode="relative" rAng="2003435520" ptsTypes="">
                                      <p:cBhvr>
                                        <p:cTn id="12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45 -0.0355399 C 0.0352228 -0.0173159 0.0313631 0.012746 0.0183299 0.0315625 C 0.00529642 0.0503792 -0.0119992 0.0508595 -0.020277 0.0326352 C -0.0285547 0.0144111 -0.0246953 -0.0156507 -0.0116617 -0.0344674 C 0.00137173 -0.0532831 0.0186674 -0.0537645 0.026945 -0.0355399 Z " pathEditMode="relative" rAng="-1135607760" ptsTypes="">
                                      <p:cBhvr>
                                        <p:cTn id="14" dur="3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0282 -0.00124497 C -0.00952617 -0.0132062 -0.00086526 -0.0232358 0.007304 -0.0236327 C 0.0154731 -0.0240293 0.0200723 -0.0146438 0.0175705 -0.0026824 C 0.0150682 0.00927806 0.00640745 0.0193074 -0.00176172 0.0197041 C -0.00993097 0.0201007 -0.0145307 0.0107157 -0.0120282 -0.00124497 Z " pathEditMode="relative" rAng="-1137573840" ptsTypes="">
                                      <p:cBhvr>
                                        <p:cTn id="16" dur="3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装饰叶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1" name="图片 10" descr="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236749" cy="600508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1_装饰叶子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9596120" y="0"/>
            <a:ext cx="2595880" cy="19646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6296400" y="2437200"/>
            <a:ext cx="4334400" cy="1015200"/>
          </a:xfrm>
        </p:spPr>
        <p:txBody>
          <a:bodyPr lIns="90000" tIns="46800" rIns="90000" bIns="46800" anchor="t" anchorCtr="0">
            <a:normAutofit/>
          </a:bodyPr>
          <a:lstStyle>
            <a:lvl1pPr algn="r">
              <a:defRPr sz="6000" b="0" i="0" u="none" strike="noStrike" kern="1200" cap="none" spc="15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969600" y="3495600"/>
            <a:ext cx="3661200" cy="799200"/>
          </a:xfrm>
        </p:spPr>
        <p:txBody>
          <a:bodyPr lIns="90000" tIns="46800" rIns="90000" bIns="46800">
            <a:normAutofit/>
          </a:bodyPr>
          <a:lstStyle>
            <a:lvl1pPr marL="0" indent="0" algn="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40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1_装饰叶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2" name="图片 11" descr="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汉仪雅酷黑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汉仪雅酷黑 65W" panose="020B0604020202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汉仪雅酷黑 65W" panose="020B0604020202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汉仪雅酷黑 65W" panose="020B0604020202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汉仪雅酷黑 65W" panose="020B0604020202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>
              <a:defRPr sz="1600" baseline="0">
                <a:solidFill>
                  <a:schemeClr val="bg1"/>
                </a:solidFill>
                <a:latin typeface="微软雅黑" panose="020B0503020204020204" charset="-122"/>
                <a:ea typeface="汉仪雅酷黑 65W" panose="020B0604020202020204" pitchFamily="34" charset="-122"/>
              </a:defRPr>
            </a:lvl2pPr>
            <a:lvl3pPr>
              <a:defRPr sz="1600" baseline="0">
                <a:solidFill>
                  <a:schemeClr val="bg1"/>
                </a:solidFill>
                <a:latin typeface="微软雅黑" panose="020B0503020204020204" charset="-122"/>
                <a:ea typeface="汉仪雅酷黑 65W" panose="020B0604020202020204" pitchFamily="34" charset="-122"/>
              </a:defRPr>
            </a:lvl3pPr>
            <a:lvl4pPr>
              <a:defRPr sz="1600" baseline="0">
                <a:solidFill>
                  <a:schemeClr val="bg1"/>
                </a:solidFill>
                <a:latin typeface="微软雅黑" panose="020B0503020204020204" charset="-122"/>
                <a:ea typeface="汉仪雅酷黑 65W" panose="020B0604020202020204" pitchFamily="34" charset="-122"/>
              </a:defRPr>
            </a:lvl4pPr>
            <a:lvl5pPr>
              <a:defRPr sz="1600" baseline="0">
                <a:solidFill>
                  <a:schemeClr val="bg1"/>
                </a:solidFill>
                <a:latin typeface="微软雅黑" panose="020B0503020204020204" charset="-122"/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1_装饰叶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4" name="图片 13" descr="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8"/>
          <p:cNvSpPr/>
          <p:nvPr userDrawn="1">
            <p:custDataLst>
              <p:tags r:id="rId2"/>
            </p:custDataLst>
          </p:nvPr>
        </p:nvSpPr>
        <p:spPr>
          <a:xfrm>
            <a:off x="1045845" y="-635"/>
            <a:ext cx="1556385" cy="567753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775" h="9320">
                <a:moveTo>
                  <a:pt x="0" y="0"/>
                </a:moveTo>
                <a:lnTo>
                  <a:pt x="2775" y="0"/>
                </a:lnTo>
                <a:lnTo>
                  <a:pt x="2775" y="3"/>
                </a:lnTo>
                <a:lnTo>
                  <a:pt x="2775" y="7933"/>
                </a:lnTo>
                <a:cubicBezTo>
                  <a:pt x="2775" y="8699"/>
                  <a:pt x="2154" y="9320"/>
                  <a:pt x="1388" y="9320"/>
                </a:cubicBezTo>
                <a:cubicBezTo>
                  <a:pt x="621" y="9320"/>
                  <a:pt x="0" y="8699"/>
                  <a:pt x="0" y="7933"/>
                </a:cubicBez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>
            <a:off x="1191260" y="2839720"/>
            <a:ext cx="1906270" cy="3215005"/>
            <a:chOff x="2118" y="2789"/>
            <a:chExt cx="2384" cy="4021"/>
          </a:xfrm>
        </p:grpSpPr>
        <p:pic>
          <p:nvPicPr>
            <p:cNvPr id="15" name="图片 14" descr="5_大花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>
              <a:off x="2286" y="4544"/>
              <a:ext cx="2217" cy="2266"/>
            </a:xfrm>
            <a:prstGeom prst="rect">
              <a:avLst/>
            </a:prstGeom>
          </p:spPr>
        </p:pic>
        <p:pic>
          <p:nvPicPr>
            <p:cNvPr id="16" name="图片 15" descr="5_大花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2118" y="2789"/>
              <a:ext cx="1908" cy="3184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 userDrawn="1">
            <p:custDataLst>
              <p:tags r:id="rId8"/>
            </p:custDataLst>
          </p:nvPr>
        </p:nvGrpSpPr>
        <p:grpSpPr>
          <a:xfrm rot="660000">
            <a:off x="-54610" y="3340100"/>
            <a:ext cx="1744980" cy="1896110"/>
            <a:chOff x="922" y="5023"/>
            <a:chExt cx="1774" cy="1928"/>
          </a:xfrm>
        </p:grpSpPr>
        <p:pic>
          <p:nvPicPr>
            <p:cNvPr id="18" name="图片 17" descr="3_小鸟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 rot="3240000">
              <a:off x="1239" y="5099"/>
              <a:ext cx="1010" cy="85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10" h="965">
                  <a:moveTo>
                    <a:pt x="297" y="0"/>
                  </a:moveTo>
                  <a:lnTo>
                    <a:pt x="739" y="0"/>
                  </a:lnTo>
                  <a:lnTo>
                    <a:pt x="750" y="6"/>
                  </a:lnTo>
                  <a:cubicBezTo>
                    <a:pt x="815" y="39"/>
                    <a:pt x="873" y="87"/>
                    <a:pt x="919" y="150"/>
                  </a:cubicBezTo>
                  <a:cubicBezTo>
                    <a:pt x="1080" y="372"/>
                    <a:pt x="1021" y="690"/>
                    <a:pt x="786" y="861"/>
                  </a:cubicBezTo>
                  <a:cubicBezTo>
                    <a:pt x="552" y="1031"/>
                    <a:pt x="231" y="989"/>
                    <a:pt x="69" y="767"/>
                  </a:cubicBezTo>
                  <a:cubicBezTo>
                    <a:pt x="39" y="725"/>
                    <a:pt x="17" y="680"/>
                    <a:pt x="1" y="633"/>
                  </a:cubicBezTo>
                  <a:lnTo>
                    <a:pt x="0" y="628"/>
                  </a:lnTo>
                  <a:lnTo>
                    <a:pt x="0" y="338"/>
                  </a:lnTo>
                  <a:lnTo>
                    <a:pt x="6" y="320"/>
                  </a:lnTo>
                  <a:cubicBezTo>
                    <a:pt x="40" y="219"/>
                    <a:pt x="106" y="125"/>
                    <a:pt x="202" y="56"/>
                  </a:cubicBezTo>
                  <a:cubicBezTo>
                    <a:pt x="231" y="34"/>
                    <a:pt x="262" y="16"/>
                    <a:pt x="293" y="2"/>
                  </a:cubicBezTo>
                  <a:lnTo>
                    <a:pt x="297" y="0"/>
                  </a:lnTo>
                  <a:close/>
                </a:path>
              </a:pathLst>
            </a:custGeom>
          </p:spPr>
        </p:pic>
        <p:pic>
          <p:nvPicPr>
            <p:cNvPr id="19" name="图片 18" descr="3_小鸟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922" y="5215"/>
              <a:ext cx="1774" cy="1736"/>
            </a:xfrm>
            <a:prstGeom prst="rect">
              <a:avLst/>
            </a:prstGeom>
          </p:spPr>
        </p:pic>
      </p:grpSp>
      <p:cxnSp>
        <p:nvCxnSpPr>
          <p:cNvPr id="20" name="直接连接符 19"/>
          <p:cNvCxnSpPr/>
          <p:nvPr userDrawn="1">
            <p:custDataLst>
              <p:tags r:id="rId13"/>
            </p:custDataLst>
          </p:nvPr>
        </p:nvCxnSpPr>
        <p:spPr>
          <a:xfrm>
            <a:off x="1237615" y="0"/>
            <a:ext cx="0" cy="2428240"/>
          </a:xfrm>
          <a:prstGeom prst="line">
            <a:avLst/>
          </a:prstGeom>
          <a:ln w="19050">
            <a:solidFill>
              <a:srgbClr val="1C244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>
            <p:custDataLst>
              <p:tags r:id="rId14"/>
            </p:custDataLst>
          </p:nvPr>
        </p:nvCxnSpPr>
        <p:spPr>
          <a:xfrm>
            <a:off x="1404620" y="0"/>
            <a:ext cx="0" cy="1285240"/>
          </a:xfrm>
          <a:prstGeom prst="line">
            <a:avLst/>
          </a:prstGeom>
          <a:ln w="19050">
            <a:solidFill>
              <a:srgbClr val="1C244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雅酷黑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1_装饰叶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2" name="图片 11" descr="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 65W" panose="020B0604020202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装饰叶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1" name="图片 10" descr="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_装饰叶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0" name="图片 9" descr="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ea typeface="汉仪雅酷黑 65W" panose="020B0604020202020204" pitchFamily="34" charset="-122"/>
              </a:defRPr>
            </a:lvl1pPr>
            <a:lvl2pPr>
              <a:defRPr baseline="0">
                <a:solidFill>
                  <a:schemeClr val="bg1"/>
                </a:solidFill>
                <a:ea typeface="汉仪雅酷黑 65W" panose="020B0604020202020204" pitchFamily="34" charset="-122"/>
              </a:defRPr>
            </a:lvl2pPr>
            <a:lvl3pPr>
              <a:defRPr baseline="0">
                <a:solidFill>
                  <a:schemeClr val="bg1"/>
                </a:solidFill>
                <a:ea typeface="汉仪雅酷黑 65W" panose="020B0604020202020204" pitchFamily="34" charset="-122"/>
              </a:defRPr>
            </a:lvl3pPr>
            <a:lvl4pPr>
              <a:defRPr baseline="0">
                <a:solidFill>
                  <a:schemeClr val="bg1"/>
                </a:solidFill>
                <a:ea typeface="汉仪雅酷黑 65W" panose="020B0604020202020204" pitchFamily="34" charset="-122"/>
              </a:defRPr>
            </a:lvl4pPr>
            <a:lvl5pPr>
              <a:defRPr baseline="0">
                <a:solidFill>
                  <a:schemeClr val="bg1"/>
                </a:solidFill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6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C:\Users\Kingsoft\Desktop\5个分层动画PPT 2\5个分层动画PPT 2\复古花鸟\6_背景.png6_背景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17" name="图片 16" descr="C:\Users\Kingsoft\Desktop\5个分层动画PPT 2\5个分层动画PPT 2\复古花鸟\2_叶子.png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18" name="图片 17" descr="C:\Users\Kingsoft\Desktop\5个分层动画PPT 2\5个分层动画PPT 2\复古花鸟\5_大花.png5_大花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19" name="图片 18" descr="C:\Users\Kingsoft\Desktop\5个分层动画PPT 2\5个分层动画PPT 2\复古花鸟\1_装饰叶子.png1_装饰叶子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0" name="图片 19" descr="C:\Users\Kingsoft\Desktop\5个分层动画PPT 2\5个分层动画PPT 2\复古花鸟\3_小鸟.png3_小鸟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539115" y="303848"/>
            <a:ext cx="11120120" cy="6254750"/>
          </a:xfrm>
          <a:prstGeom prst="rect">
            <a:avLst/>
          </a:prstGeom>
        </p:spPr>
      </p:pic>
      <p:pic>
        <p:nvPicPr>
          <p:cNvPr id="21" name="图片 20" descr="C:\Users\Kingsoft\Desktop\5个分层动画PPT 2\5个分层动画PPT 2\复古花鸟\4_大鸟.png4_大鸟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539115" y="301308"/>
            <a:ext cx="11120120" cy="625475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>
            <p:custDataLst>
              <p:tags r:id="rId14"/>
            </p:custDataLst>
          </p:nvPr>
        </p:nvGrpSpPr>
        <p:grpSpPr>
          <a:xfrm>
            <a:off x="6750050" y="3099435"/>
            <a:ext cx="4794250" cy="112395"/>
            <a:chOff x="11409" y="6217"/>
            <a:chExt cx="6044" cy="142"/>
          </a:xfrm>
        </p:grpSpPr>
        <p:cxnSp>
          <p:nvCxnSpPr>
            <p:cNvPr id="13" name="直接连接符 12"/>
            <p:cNvCxnSpPr/>
            <p:nvPr>
              <p:custDataLst>
                <p:tags r:id="rId15"/>
              </p:custDataLst>
            </p:nvPr>
          </p:nvCxnSpPr>
          <p:spPr>
            <a:xfrm>
              <a:off x="11734" y="6282"/>
              <a:ext cx="5325" cy="21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>
              <p:custDataLst>
                <p:tags r:id="rId16"/>
              </p:custDataLst>
            </p:nvPr>
          </p:nvSpPr>
          <p:spPr>
            <a:xfrm rot="13500000">
              <a:off x="17314" y="6217"/>
              <a:ext cx="139" cy="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矩形 14"/>
            <p:cNvSpPr/>
            <p:nvPr>
              <p:custDataLst>
                <p:tags r:id="rId17"/>
              </p:custDataLst>
            </p:nvPr>
          </p:nvSpPr>
          <p:spPr>
            <a:xfrm rot="13500000">
              <a:off x="11409" y="6220"/>
              <a:ext cx="139" cy="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10" name="矩形: 圆角 9"/>
          <p:cNvSpPr/>
          <p:nvPr userDrawn="1">
            <p:custDataLst>
              <p:tags r:id="rId18"/>
            </p:custDataLst>
          </p:nvPr>
        </p:nvSpPr>
        <p:spPr>
          <a:xfrm>
            <a:off x="7257600" y="5270400"/>
            <a:ext cx="1656678" cy="331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2"/>
            </p:custDataLst>
          </p:nvPr>
        </p:nvSpPr>
        <p:spPr>
          <a:xfrm>
            <a:off x="6681600" y="2055600"/>
            <a:ext cx="4899600" cy="979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雅酷黑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单击编辑标题</a:t>
            </a:r>
            <a:endParaRPr dirty="0">
              <a:sym typeface="+mn-ea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23"/>
            </p:custDataLst>
          </p:nvPr>
        </p:nvSpPr>
        <p:spPr>
          <a:xfrm>
            <a:off x="7030800" y="3351600"/>
            <a:ext cx="4546800" cy="766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600" baseline="0">
                <a:solidFill>
                  <a:schemeClr val="bg1"/>
                </a:solidFill>
                <a:ea typeface="汉仪雅酷黑简" panose="00020600040101010101" charset="-122"/>
              </a:defRPr>
            </a:lvl1pPr>
          </a:lstStyle>
          <a:p>
            <a:pPr lvl="0"/>
            <a:r>
              <a:rPr lang="zh-CN" altLang="en-US" dirty="0"/>
              <a:t>编辑副标题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4" hasCustomPrompt="1"/>
            <p:custDataLst>
              <p:tags r:id="rId24"/>
            </p:custDataLst>
          </p:nvPr>
        </p:nvSpPr>
        <p:spPr>
          <a:xfrm>
            <a:off x="7261772" y="5264397"/>
            <a:ext cx="1628454" cy="34320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baseline="0">
                <a:solidFill>
                  <a:schemeClr val="tx2"/>
                </a:solidFill>
                <a:ea typeface="汉仪雅酷黑 65W" panose="020B0604020202020204" pitchFamily="34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694 -0.0119966 C 0.0131652 -0.00693644 0.0102796 -5.99028e-05 0.00542861 0.00335284 C 0.000577849 0.00676539 -0.00441112 0.00542864 -0.00570704 0.000368543 C -0.00700295 -0.00469146 -0.00411759 -0.0115681 0.00073315 -0.0149807 C 0.00558423 -0.0183933 0.0105733 -0.0170566 0.0118694 -0.0119966 Z " pathEditMode="relative" rAng="2003435520" ptsTypes="">
                                      <p:cBhvr>
                                        <p:cTn id="6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6 -0.00899073 C 0.0174242 -0.00168104 0.0137266 0.00759792 0.00703219 0.0117212 C 0.000338119 0.0158442 -0.00683039 0.0132581 -0.00896879 0.00594844 C -0.0111071 -0.00136122 -0.00740934 -0.0106401 -0.000715308 -0.0147633 C 0.00597906 -0.0188865 0.0131476 -0.0163003 0.015286 -0.00899073 Z " pathEditMode="relative" rAng="2003435520" ptsTypes="">
                                      <p:cBhvr>
                                        <p:cTn id="8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955 -0.0158586 C 0.0263431 -0.00175725 0.0204062 0.0156696 0.00924352 0.0230409 C -0.00191949 0.0304126 -0.0141014 0.0249505 -0.017949 0.0108492 C -0.0217965 -0.00325209 -0.0158599 -0.020679 -0.00469694 -0.0280506 C 0.00646579 -0.0354218 0.0186481 -0.0299598 0.0224955 -0.0158586 Z " pathEditMode="relative" rAng="2003435520" ptsTypes="">
                                      <p:cBhvr>
                                        <p:cTn id="10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356 -0.0197927 C 0.0328926 -0.000820327 0.025651 0.0226669 0.0120709 0.0326349 C -0.00150891 0.0426028 -0.0163101 0.0352949 -0.0209672 0.0163228 C -0.0256244 -0.00264927 -0.0183825 -0.0261371 -0.00480257 -0.0361049 C 0.00877753 -0.0460728 0.0235784 -0.0387649 0.0282356 -0.0197927 Z " pathEditMode="relative" rAng="2003435520" ptsTypes="">
                                      <p:cBhvr>
                                        <p:cTn id="12" dur="3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45 -0.0355399 C 0.0352228 -0.0173159 0.0313631 0.012746 0.0183299 0.0315625 C 0.00529642 0.0503792 -0.0119992 0.0508595 -0.020277 0.0326352 C -0.0285547 0.0144111 -0.0246953 -0.0156507 -0.0116617 -0.0344674 C 0.00137173 -0.0532831 0.0186674 -0.0537645 0.026945 -0.0355399 Z " pathEditMode="relative" rAng="-1135607760" ptsTypes="">
                                      <p:cBhvr>
                                        <p:cTn id="14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0282 -0.00124497 C -0.00952617 -0.0132062 -0.00086526 -0.0232358 0.007304 -0.0236327 C 0.0154731 -0.0240293 0.0200723 -0.0146438 0.0175705 -0.0026824 C 0.0150682 0.00927806 0.00640745 0.0193074 -0.00176172 0.0197041 C -0.00993097 0.0201007 -0.0145307 0.0107157 -0.0120282 -0.00124497 Z " pathEditMode="relative" rAng="-1137573840" ptsTypes="">
                                      <p:cBhvr>
                                        <p:cTn id="16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_装饰叶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0" name="图片 9" descr="2_叶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1_装饰叶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2" name="图片 11" descr="2_叶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12" name="图片 11" descr="1_装饰叶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3" name="图片 12" descr="2_叶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2" name="图片 11" descr="1_装饰叶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3" name="图片 12" descr="2_叶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2" name="图片 11" descr="1_装饰叶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3" name="图片 12" descr="2_叶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2pPr>
            <a:lvl3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3pPr>
            <a:lvl4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4pPr>
            <a:lvl5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4" name="图片 13" descr="1_装饰叶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5" name="图片 14" descr="2_叶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7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8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9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1" name="图片 10" descr="1_装饰叶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245" y="252095"/>
            <a:ext cx="1492885" cy="1068705"/>
          </a:xfrm>
          <a:prstGeom prst="rect">
            <a:avLst/>
          </a:prstGeom>
        </p:spPr>
      </p:pic>
      <p:pic>
        <p:nvPicPr>
          <p:cNvPr id="12" name="图片 11" descr="2_叶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3505" y="5649595"/>
            <a:ext cx="2092325" cy="1127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+mj-lt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20B0604020202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  <a:endParaRPr lang="sv-SE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69.xml"/><Relationship Id="rId23" Type="http://schemas.openxmlformats.org/officeDocument/2006/relationships/tags" Target="../tags/tag168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64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  <a:endParaRPr lang="sv-SE"/>
          </a:p>
          <a:p>
            <a:pPr lvl="1"/>
            <a:r>
              <a:rPr lang="sv-SE"/>
              <a:t>Nivå två</a:t>
            </a:r>
            <a:endParaRPr lang="sv-SE"/>
          </a:p>
          <a:p>
            <a:pPr lvl="2"/>
            <a:r>
              <a:rPr lang="sv-SE"/>
              <a:t>Nivå tre</a:t>
            </a:r>
            <a:endParaRPr lang="sv-SE"/>
          </a:p>
          <a:p>
            <a:pPr lvl="3"/>
            <a:r>
              <a:rPr lang="sv-SE"/>
              <a:t>Nivå fyra</a:t>
            </a:r>
            <a:endParaRPr lang="sv-SE"/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BDA37-B879-489E-B6CF-14B2D655B105}" type="datetimeFigureOut">
              <a:rPr lang="en-GB" smtClean="0"/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76ED-6063-4290-B919-8637AC9F89A0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20204" pitchFamily="34" charset="0"/>
          <a:ea typeface="汉仪雅酷黑简" panose="0002060004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汉仪雅酷黑 65W" panose="020B0604020202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hyperlink" Target="https://www.bestarfurn.com/" TargetMode="Externa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2.xml"/><Relationship Id="rId2" Type="http://schemas.openxmlformats.org/officeDocument/2006/relationships/image" Target="../media/image31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3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4.xml"/><Relationship Id="rId2" Type="http://schemas.openxmlformats.org/officeDocument/2006/relationships/image" Target="../media/image35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5.xml"/><Relationship Id="rId2" Type="http://schemas.openxmlformats.org/officeDocument/2006/relationships/image" Target="../media/image36.jpeg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5.xml"/><Relationship Id="rId2" Type="http://schemas.openxmlformats.org/officeDocument/2006/relationships/image" Target="../media/image17.jpe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76.xml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7.xml"/><Relationship Id="rId2" Type="http://schemas.openxmlformats.org/officeDocument/2006/relationships/image" Target="../media/image2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8.xml"/><Relationship Id="rId2" Type="http://schemas.openxmlformats.org/officeDocument/2006/relationships/image" Target="../media/image27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9.xml"/><Relationship Id="rId2" Type="http://schemas.openxmlformats.org/officeDocument/2006/relationships/image" Target="../media/image28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0.xml"/><Relationship Id="rId2" Type="http://schemas.openxmlformats.org/officeDocument/2006/relationships/image" Target="../media/image29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1.xml"/><Relationship Id="rId2" Type="http://schemas.openxmlformats.org/officeDocument/2006/relationships/image" Target="../media/image30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Bestar Hospitality</a:t>
            </a:r>
            <a:endParaRPr lang="en-US" altLang="zh-CN" sz="3600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7034610" y="3351600"/>
            <a:ext cx="4546800" cy="766800"/>
          </a:xfrm>
        </p:spPr>
        <p:txBody>
          <a:bodyPr>
            <a:normAutofit fontScale="60000"/>
          </a:bodyPr>
          <a:lstStyle/>
          <a:p>
            <a:r>
              <a:rPr lang="zh-CN" altLang="en-US" dirty="0">
                <a:hlinkClick r:id="rId3" tooltip="" action="ppaction://hlinkfile"/>
              </a:rPr>
              <a:t>https://www.bestarfurn.com/</a:t>
            </a:r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/>
        <p:txBody>
          <a:bodyPr>
            <a:normAutofit fontScale="70000"/>
          </a:bodyPr>
          <a:lstStyle/>
          <a:p>
            <a:r>
              <a:rPr lang="en-US" altLang="zh-CN" dirty="0"/>
              <a:t>TV Stand Series</a:t>
            </a:r>
            <a:endParaRPr lang="en-US" altLang="zh-CN" dirty="0"/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144000" y="1498862"/>
            <a:ext cx="3025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1600 mm </a:t>
            </a:r>
            <a:r>
              <a:rPr lang="en-GB" sz="12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kern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firbre</a:t>
            </a:r>
            <a:r>
              <a:rPr lang="en-GB" sz="12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cement tops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" r="14231" b="15263"/>
          <a:stretch>
            <a:fillRect/>
          </a:stretch>
        </p:blipFill>
        <p:spPr>
          <a:xfrm>
            <a:off x="0" y="235670"/>
            <a:ext cx="9092809" cy="649288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579" y="4869135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353192" y="6604084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144000" y="1498862"/>
            <a:ext cx="302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32989" r="4434" b="29760"/>
          <a:stretch>
            <a:fillRect/>
          </a:stretch>
        </p:blipFill>
        <p:spPr>
          <a:xfrm>
            <a:off x="669302" y="4161410"/>
            <a:ext cx="8597245" cy="269659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29199" r="688" b="27423"/>
          <a:stretch>
            <a:fillRect/>
          </a:stretch>
        </p:blipFill>
        <p:spPr>
          <a:xfrm>
            <a:off x="2124957" y="2171787"/>
            <a:ext cx="6234259" cy="220598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23876" r="4654" b="19275"/>
          <a:stretch>
            <a:fillRect/>
          </a:stretch>
        </p:blipFill>
        <p:spPr>
          <a:xfrm>
            <a:off x="2823326" y="47134"/>
            <a:ext cx="4289196" cy="206566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9605911" y="1988882"/>
            <a:ext cx="24641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lang="en-GB" b="1" kern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GB" b="1" kern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Jylland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GB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sz="12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kern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7112522" y="970961"/>
            <a:ext cx="1720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mm </a:t>
            </a:r>
            <a:endParaRPr lang="en-GB" sz="12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8000281" y="3215455"/>
            <a:ext cx="1210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mm </a:t>
            </a:r>
            <a:endParaRPr lang="en-GB" sz="12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9000617" y="5163399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mm </a:t>
            </a:r>
            <a:endParaRPr lang="en-GB" sz="12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144000" y="1498862"/>
            <a:ext cx="3120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Jylland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GB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1600 mm ,white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144000" y="1498862"/>
            <a:ext cx="3025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Jylland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GB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1200 mm ,white   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291395" y="1498862"/>
            <a:ext cx="287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bridge</a:t>
            </a:r>
            <a:r>
              <a:rPr lang="en-GB" sz="12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sz="1200" b="1" kern="0" noProof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mm  white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793" y="0"/>
            <a:ext cx="9344628" cy="700847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291395" y="1498862"/>
            <a:ext cx="28783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000" b="1" kern="0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1500 mm , white</a:t>
            </a:r>
            <a:r>
              <a:rPr kumimoji="0" lang="en-GB" sz="12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857" y="4391303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552313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lang="en-GB" sz="10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14570" r="18545" b="12460"/>
          <a:stretch>
            <a:fillRect/>
          </a:stretch>
        </p:blipFill>
        <p:spPr>
          <a:xfrm>
            <a:off x="0" y="570037"/>
            <a:ext cx="1838227" cy="160031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0584" r="18420" b="6677"/>
          <a:stretch>
            <a:fillRect/>
          </a:stretch>
        </p:blipFill>
        <p:spPr>
          <a:xfrm>
            <a:off x="5400491" y="560520"/>
            <a:ext cx="1760006" cy="160031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9759" r="19244" b="6677"/>
          <a:stretch>
            <a:fillRect/>
          </a:stretch>
        </p:blipFill>
        <p:spPr>
          <a:xfrm>
            <a:off x="2879354" y="554635"/>
            <a:ext cx="1715679" cy="161208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16631" r="17389" b="27561"/>
          <a:stretch>
            <a:fillRect/>
          </a:stretch>
        </p:blipFill>
        <p:spPr>
          <a:xfrm>
            <a:off x="0" y="2483721"/>
            <a:ext cx="2607915" cy="167221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12508" r="12234" b="24399"/>
          <a:stretch>
            <a:fillRect/>
          </a:stretch>
        </p:blipFill>
        <p:spPr>
          <a:xfrm>
            <a:off x="0" y="4469303"/>
            <a:ext cx="3176833" cy="2033705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16631" r="17389" b="27561"/>
          <a:stretch>
            <a:fillRect/>
          </a:stretch>
        </p:blipFill>
        <p:spPr>
          <a:xfrm>
            <a:off x="6356976" y="2478463"/>
            <a:ext cx="2607915" cy="1672215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10953" r="12074" b="22926"/>
          <a:stretch>
            <a:fillRect/>
          </a:stretch>
        </p:blipFill>
        <p:spPr>
          <a:xfrm>
            <a:off x="6658684" y="4468305"/>
            <a:ext cx="3119722" cy="2024892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t="17320" r="19552" b="28797"/>
          <a:stretch>
            <a:fillRect/>
          </a:stretch>
        </p:blipFill>
        <p:spPr>
          <a:xfrm>
            <a:off x="3176833" y="2441196"/>
            <a:ext cx="2611225" cy="1753635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11547" r="11512" b="25773"/>
          <a:stretch>
            <a:fillRect/>
          </a:stretch>
        </p:blipFill>
        <p:spPr>
          <a:xfrm>
            <a:off x="3259316" y="4468305"/>
            <a:ext cx="3316885" cy="2034703"/>
          </a:xfrm>
          <a:prstGeom prst="rect">
            <a:avLst/>
          </a:prstGeom>
        </p:spPr>
      </p:pic>
      <p:sp>
        <p:nvSpPr>
          <p:cNvPr id="17" name="textruta 16"/>
          <p:cNvSpPr txBox="1"/>
          <p:nvPr/>
        </p:nvSpPr>
        <p:spPr>
          <a:xfrm>
            <a:off x="9533809" y="1607419"/>
            <a:ext cx="24785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</a:t>
            </a:r>
            <a:r>
              <a:rPr lang="en-GB" sz="28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 program </a:t>
            </a:r>
            <a:endParaRPr lang="en-GB" b="1" kern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GB" b="1" kern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Wilson. 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mm </a:t>
            </a:r>
            <a:endParaRPr lang="en-GB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mm</a:t>
            </a:r>
            <a:endParaRPr lang="en-GB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mm </a:t>
            </a:r>
            <a:endParaRPr lang="en-GB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7228573" y="1251284"/>
            <a:ext cx="1414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mm </a:t>
            </a:r>
            <a:endParaRPr lang="en-GB" sz="1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9086249" y="3293718"/>
            <a:ext cx="1190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mm </a:t>
            </a:r>
            <a:endParaRPr lang="en-GB" sz="1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ruta 20"/>
          <p:cNvSpPr txBox="1"/>
          <p:nvPr/>
        </p:nvSpPr>
        <p:spPr>
          <a:xfrm>
            <a:off x="9855883" y="4819601"/>
            <a:ext cx="1087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mm</a:t>
            </a:r>
            <a:endParaRPr lang="en-GB" sz="1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lang="en-GB" sz="10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291395" y="1498862"/>
            <a:ext cx="2878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Tv-stand  program</a:t>
            </a:r>
            <a:endParaRPr lang="en-GB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Dot's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mm  </a:t>
            </a:r>
            <a:endParaRPr lang="en-GB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lang="en-GB" sz="10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291395" y="1498862"/>
            <a:ext cx="287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lang="en-GB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Dot´s.   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 1500 mm </a:t>
            </a:r>
            <a:endParaRPr lang="en-GB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" y="0"/>
            <a:ext cx="9144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291395" y="1498862"/>
            <a:ext cx="287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Loft. </a:t>
            </a:r>
            <a:r>
              <a:rPr lang="en-GB" sz="12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white, marble top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1500 mm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291395" y="1498862"/>
            <a:ext cx="287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Oregon.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1600 mm , oak</a:t>
            </a:r>
            <a:r>
              <a:rPr kumimoji="0" lang="en-GB" sz="12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8" y="4348859"/>
            <a:ext cx="1309471" cy="165463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276642" y="6146276"/>
            <a:ext cx="1610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 Johan Hellström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144000" y="1498862"/>
            <a:ext cx="3025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Tv-stand  program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b="1" kern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Rivet.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1600 mm ,white</a:t>
            </a:r>
            <a:r>
              <a:rPr kumimoji="0" lang="en-GB" sz="12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oak, grey steel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1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12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13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1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1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19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21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22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23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24.xml><?xml version="1.0" encoding="utf-8"?>
<p:tagLst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28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2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3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3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33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3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13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13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14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142.xml><?xml version="1.0" encoding="utf-8"?>
<p:tagLst xmlns:p="http://schemas.openxmlformats.org/presentationml/2006/main"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4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14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14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14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15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15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153.xml><?xml version="1.0" encoding="utf-8"?>
<p:tagLst xmlns:p="http://schemas.openxmlformats.org/presentationml/2006/main"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57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158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159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16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059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059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20592"/>
  <p:tag name="KSO_WM_SPECIAL_SOURCE" val="bdnull"/>
  <p:tag name="KSO_WM_TEMPLATE_THUMBS_INDEX" val="1、6、7、9、10、13、16、17、24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92_1*a*1"/>
  <p:tag name="KSO_WM_TEMPLATE_CATEGORY" val="custom"/>
  <p:tag name="KSO_WM_TEMPLATE_INDEX" val="20220592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副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92_1*b*1"/>
  <p:tag name="KSO_WM_TEMPLATE_CATEGORY" val="custom"/>
  <p:tag name="KSO_WM_TEMPLATE_INDEX" val="20220592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SUBTYPE" val="b"/>
  <p:tag name="KSO_WM_UNIT_PRESET_TEXT" val="汇报人姓名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0592_1*f*1"/>
  <p:tag name="KSO_WM_TEMPLATE_CATEGORY" val="custom"/>
  <p:tag name="KSO_WM_TEMPLATE_INDEX" val="20220592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20592"/>
  <p:tag name="KSO_WM_SPECIAL_SOURCE" val="bdnull"/>
  <p:tag name="KSO_WM_SLIDE_ID" val="custom20220592_1"/>
  <p:tag name="KSO_WM_TEMPLATE_SUBCATEGORY" val="0"/>
  <p:tag name="KSO_WM_TEMPLATE_MASTER_TYPE" val="1"/>
  <p:tag name="KSO_WM_TEMPLATE_COLOR_TYPE" val="0"/>
  <p:tag name="KSO_WM_SLIDE_ITEM_CNT" val="0"/>
  <p:tag name="KSO_WM_SLIDE_INDEX" val="1"/>
  <p:tag name="KSO_WM_TAG_VERSION" val="1.0"/>
  <p:tag name="KSO_WM_SLIDE_LAYOUT" val="a_b_f"/>
  <p:tag name="KSO_WM_SLIDE_LAYOUT_CNT" val="1_1_1"/>
  <p:tag name="KSO_WM_SLIDE_TYPE" val="title"/>
  <p:tag name="KSO_WM_SLIDE_SUBTYPE" val="picTxt"/>
  <p:tag name="KSO_WM_TEMPLATE_THUMBS_INDEX" val="1、6、7、9、10、13、16、17、24"/>
</p:tagLst>
</file>

<file path=ppt/tags/tag174.xml><?xml version="1.0" encoding="utf-8"?>
<p:tagLst xmlns:p="http://schemas.openxmlformats.org/presentationml/2006/main">
  <p:tag name="KSO_WM_SPECIAL_SOURCE" val="bdnull"/>
</p:tagLst>
</file>

<file path=ppt/tags/tag175.xml><?xml version="1.0" encoding="utf-8"?>
<p:tagLst xmlns:p="http://schemas.openxmlformats.org/presentationml/2006/main">
  <p:tag name="KSO_WM_SPECIAL_SOURCE" val="bdnull"/>
</p:tagLst>
</file>

<file path=ppt/tags/tag176.xml><?xml version="1.0" encoding="utf-8"?>
<p:tagLst xmlns:p="http://schemas.openxmlformats.org/presentationml/2006/main">
  <p:tag name="KSO_WM_SPECIAL_SOURCE" val="bdnull"/>
</p:tagLst>
</file>

<file path=ppt/tags/tag177.xml><?xml version="1.0" encoding="utf-8"?>
<p:tagLst xmlns:p="http://schemas.openxmlformats.org/presentationml/2006/main">
  <p:tag name="KSO_WM_SPECIAL_SOURCE" val="bdnull"/>
</p:tagLst>
</file>

<file path=ppt/tags/tag178.xml><?xml version="1.0" encoding="utf-8"?>
<p:tagLst xmlns:p="http://schemas.openxmlformats.org/presentationml/2006/main">
  <p:tag name="KSO_WM_SPECIAL_SOURCE" val="bdnull"/>
</p:tagLst>
</file>

<file path=ppt/tags/tag179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PECIAL_SOURCE" val="bdnull"/>
</p:tagLst>
</file>

<file path=ppt/tags/tag181.xml><?xml version="1.0" encoding="utf-8"?>
<p:tagLst xmlns:p="http://schemas.openxmlformats.org/presentationml/2006/main">
  <p:tag name="KSO_WM_SPECIAL_SOURCE" val="bdnull"/>
</p:tagLst>
</file>

<file path=ppt/tags/tag182.xml><?xml version="1.0" encoding="utf-8"?>
<p:tagLst xmlns:p="http://schemas.openxmlformats.org/presentationml/2006/main">
  <p:tag name="KSO_WM_SPECIAL_SOURCE" val="bdnull"/>
</p:tagLst>
</file>

<file path=ppt/tags/tag183.xml><?xml version="1.0" encoding="utf-8"?>
<p:tagLst xmlns:p="http://schemas.openxmlformats.org/presentationml/2006/main">
  <p:tag name="KSO_WM_SPECIAL_SOURCE" val="bdnull"/>
</p:tagLst>
</file>

<file path=ppt/tags/tag184.xml><?xml version="1.0" encoding="utf-8"?>
<p:tagLst xmlns:p="http://schemas.openxmlformats.org/presentationml/2006/main">
  <p:tag name="KSO_WM_SPECIAL_SOURCE" val="bdnull"/>
</p:tagLst>
</file>

<file path=ppt/tags/tag185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花鸟">
      <a:dk1>
        <a:sysClr val="windowText" lastClr="000000"/>
      </a:dk1>
      <a:lt1>
        <a:sysClr val="window" lastClr="FFFFFF"/>
      </a:lt1>
      <a:dk2>
        <a:srgbClr val="0B1028"/>
      </a:dk2>
      <a:lt2>
        <a:srgbClr val="1C2449"/>
      </a:lt2>
      <a:accent1>
        <a:srgbClr val="6E9E50"/>
      </a:accent1>
      <a:accent2>
        <a:srgbClr val="9ABA6C"/>
      </a:accent2>
      <a:accent3>
        <a:srgbClr val="C7D587"/>
      </a:accent3>
      <a:accent4>
        <a:srgbClr val="E0C68B"/>
      </a:accent4>
      <a:accent5>
        <a:srgbClr val="E58D77"/>
      </a:accent5>
      <a:accent6>
        <a:srgbClr val="EB5463"/>
      </a:accent6>
      <a:hlink>
        <a:srgbClr val="658BD5"/>
      </a:hlink>
      <a:folHlink>
        <a:srgbClr val="A16AA5"/>
      </a:folHlink>
    </a:clrScheme>
    <a:fontScheme name="汉仪雅酷黑简 汉仪汉黑W + 汉仪雅酷黑简">
      <a:majorFont>
        <a:latin typeface="汉仪雅酷黑简"/>
        <a:ea typeface="汉仪雅酷黑简"/>
        <a:cs typeface=""/>
      </a:majorFont>
      <a:minorFont>
        <a:latin typeface="汉仪雅酷黑简"/>
        <a:ea typeface="汉仪汉黑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</Words>
  <Application>WPS 演示</Application>
  <PresentationFormat>Bredbild</PresentationFormat>
  <Paragraphs>100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汉仪雅酷黑简</vt:lpstr>
      <vt:lpstr>黑体</vt:lpstr>
      <vt:lpstr>汉仪雅酷黑 65W</vt:lpstr>
      <vt:lpstr>微软雅黑</vt:lpstr>
      <vt:lpstr>Arial Unicode MS</vt:lpstr>
      <vt:lpstr>Calibri Light</vt:lpstr>
      <vt:lpstr>Calibri</vt:lpstr>
      <vt:lpstr>汉仪汉黑W</vt:lpstr>
      <vt:lpstr>Office-tema</vt:lpstr>
      <vt:lpstr>1_Office 主题​​</vt:lpstr>
      <vt:lpstr>Bestar Hospitality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Johan Hellström</dc:creator>
  <cp:lastModifiedBy>PC</cp:lastModifiedBy>
  <cp:revision>37</cp:revision>
  <dcterms:created xsi:type="dcterms:W3CDTF">2016-04-06T11:46:00Z</dcterms:created>
  <dcterms:modified xsi:type="dcterms:W3CDTF">2021-11-02T00:48:50Z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90F8814F0D13401F91862DF25527D8A3</vt:lpwstr>
  </property>
</Properties>
</file>